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297" r:id="rId6"/>
    <p:sldId id="298" r:id="rId7"/>
    <p:sldId id="300" r:id="rId8"/>
    <p:sldId id="299" r:id="rId9"/>
    <p:sldId id="29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6600CC"/>
    <a:srgbClr val="000099"/>
    <a:srgbClr val="000066"/>
    <a:srgbClr val="0066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9/5/2017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142908" y="1714488"/>
            <a:ext cx="8786874" cy="364333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en-US" altLang="zh-CN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8.6  </a:t>
            </a:r>
            <a:r>
              <a:rPr lang="zh-CN" altLang="en-US" sz="36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变换抽样率的多级实现</a:t>
            </a:r>
            <a: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6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600" dirty="0" smtClean="0"/>
              <a:t/>
            </a:r>
            <a:br>
              <a:rPr lang="zh-CN" altLang="en-US" sz="3600" dirty="0" smtClean="0"/>
            </a:br>
            <a:endParaRPr lang="zh-CN" altLang="en-US" sz="3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474659"/>
            <a:ext cx="4515980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一</a:t>
            </a:r>
            <a:r>
              <a:rPr lang="zh-CN" altLang="en-US" sz="2400" b="1" dirty="0" smtClean="0"/>
              <a:t>、抽取器和插值器的多级实现</a:t>
            </a:r>
            <a:endParaRPr lang="zh-CN" altLang="en-US" sz="2400" b="1" dirty="0"/>
          </a:p>
        </p:txBody>
      </p:sp>
      <p:pic>
        <p:nvPicPr>
          <p:cNvPr id="1026" name="Picture 2" descr="E:\DSP程佩青课件\064937-01 数字信号处理教程（第四版）(经典版) 40571-9\CTP\TU\9t22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0" y="1500174"/>
            <a:ext cx="7643867" cy="4242075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 bwMode="auto">
          <a:xfrm>
            <a:off x="5530897" y="5857892"/>
            <a:ext cx="1112805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33CC"/>
                </a:solidFill>
              </a:rPr>
              <a:t>抽取器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572132" y="5500702"/>
            <a:ext cx="1112805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C00000"/>
                </a:solidFill>
              </a:rPr>
              <a:t>插值器</a:t>
            </a:r>
          </a:p>
        </p:txBody>
      </p:sp>
      <p:pic>
        <p:nvPicPr>
          <p:cNvPr id="2050" name="Picture 2" descr="E:\DSP程佩青课件\064937-01 数字信号处理教程（第四版）(经典版) 40571-9\CTP\TU\9t23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571480"/>
            <a:ext cx="8128754" cy="453125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00034" y="428604"/>
            <a:ext cx="296908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二、多级实现的特点</a:t>
            </a:r>
          </a:p>
        </p:txBody>
      </p:sp>
      <p:pic>
        <p:nvPicPr>
          <p:cNvPr id="3074" name="Picture 2" descr="E:\DSP程佩青课件\064937-01 数字信号处理教程（第四版）(经典版) 40571-9\CTP\TU\9t24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00298" y="2571744"/>
            <a:ext cx="4862830" cy="2680535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 bwMode="auto">
          <a:xfrm>
            <a:off x="1142976" y="1285860"/>
            <a:ext cx="7300396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整个滤波器及最后一级滤波器的频率响应幅度要求：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 bwMode="auto">
          <a:xfrm>
            <a:off x="642910" y="571480"/>
            <a:ext cx="6766596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多级抽取时，第</a:t>
            </a:r>
            <a:r>
              <a:rPr lang="en-US" altLang="zh-CN" sz="2400" b="1" i="1" dirty="0" err="1" smtClean="0"/>
              <a:t>i</a:t>
            </a:r>
            <a:r>
              <a:rPr lang="zh-CN" altLang="en-US" sz="2400" b="1" dirty="0" smtClean="0"/>
              <a:t>级（第一级及各中间级）滤波器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的频率响应幅度要求：</a:t>
            </a:r>
          </a:p>
        </p:txBody>
      </p:sp>
      <p:pic>
        <p:nvPicPr>
          <p:cNvPr id="4099" name="Picture 3" descr="E:\DSP程佩青课件\064937-01 数字信号处理教程（第四版）(经典版) 40571-9\CTP\TU\9t25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5852" y="2214554"/>
            <a:ext cx="6813123" cy="235745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428596" y="387376"/>
            <a:ext cx="7919156" cy="39703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</a:t>
            </a:r>
            <a:r>
              <a:rPr lang="en-US" altLang="zh-CN" sz="2400" b="1" dirty="0" smtClean="0"/>
              <a:t>8.3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设输入信号的最高频率分量为</a:t>
            </a:r>
            <a:r>
              <a:rPr lang="en-US" altLang="zh-CN" sz="2400" b="1" i="1" dirty="0" err="1" smtClean="0"/>
              <a:t>f</a:t>
            </a:r>
            <a:r>
              <a:rPr lang="en-US" altLang="zh-CN" sz="2400" b="1" i="1" baseline="-25000" dirty="0" err="1" smtClean="0"/>
              <a:t>h</a:t>
            </a:r>
            <a:r>
              <a:rPr lang="en-US" altLang="zh-CN" sz="2400" b="1" dirty="0" smtClean="0"/>
              <a:t>=800Hz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信号抽样频率为</a:t>
            </a:r>
            <a:r>
              <a:rPr lang="en-US" altLang="zh-CN" sz="2400" b="1" i="1" dirty="0" smtClean="0"/>
              <a:t>F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 smtClean="0"/>
              <a:t>=384kHz</a:t>
            </a:r>
            <a:r>
              <a:rPr lang="zh-CN" altLang="en-US" sz="2400" b="1" dirty="0" smtClean="0"/>
              <a:t>，有很大冗余度，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欲用抽取法将抽样率缩减为</a:t>
            </a:r>
            <a:r>
              <a:rPr lang="en-US" altLang="zh-CN" sz="2400" b="1" dirty="0" smtClean="0"/>
              <a:t>2kHz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试对单级抽取及多级抽取在运算量及存储量上加以比较。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并拟定各级防混叠滤波器的技术指标，要求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通带最大衰减</a:t>
            </a:r>
            <a:r>
              <a:rPr lang="en-US" altLang="zh-CN" sz="2400" b="1" i="1" dirty="0" err="1" smtClean="0"/>
              <a:t>R</a:t>
            </a:r>
            <a:r>
              <a:rPr lang="en-US" altLang="zh-CN" sz="2400" b="1" i="1" baseline="-25000" dirty="0" err="1" smtClean="0"/>
              <a:t>p</a:t>
            </a:r>
            <a:r>
              <a:rPr lang="zh-CN" altLang="en-US" sz="2400" b="1" dirty="0" smtClean="0"/>
              <a:t>＝</a:t>
            </a:r>
            <a:r>
              <a:rPr lang="en-US" altLang="zh-CN" sz="2400" b="1" dirty="0" smtClean="0"/>
              <a:t>0.1dB</a:t>
            </a:r>
            <a:r>
              <a:rPr lang="zh-CN" altLang="en-US" sz="2400" b="1" dirty="0" smtClean="0"/>
              <a:t>，阻带最小衰减为</a:t>
            </a:r>
            <a:r>
              <a:rPr lang="en-US" altLang="zh-CN" sz="2400" b="1" i="1" dirty="0" smtClean="0"/>
              <a:t>A</a:t>
            </a:r>
            <a:r>
              <a:rPr lang="en-US" altLang="zh-CN" sz="2400" b="1" i="1" baseline="-25000" dirty="0" smtClean="0"/>
              <a:t>s</a:t>
            </a:r>
            <a:r>
              <a:rPr lang="zh-CN" altLang="en-US" sz="2400" b="1" dirty="0" smtClean="0"/>
              <a:t>＝</a:t>
            </a:r>
            <a:r>
              <a:rPr lang="en-US" altLang="zh-CN" sz="2400" b="1" dirty="0" smtClean="0"/>
              <a:t>55dB</a:t>
            </a:r>
            <a:r>
              <a:rPr lang="zh-CN" altLang="en-US" sz="2400" b="1" dirty="0" smtClean="0"/>
              <a:t>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DSP程佩青课件\064937-01 数字信号处理教程（第四版）(经典版) 40571-9\CTP\TU\9t26a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71736" y="285728"/>
            <a:ext cx="6357982" cy="63848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E:\DSP程佩青课件\064937-01 数字信号处理教程（第四版）(经典版) 40571-9\CTP\TU\9t26b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785794"/>
            <a:ext cx="7929618" cy="335934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653</TotalTime>
  <Words>130</Words>
  <Application>Microsoft Office PowerPoint</Application>
  <PresentationFormat>全屏显示(4:3)</PresentationFormat>
  <Paragraphs>16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Concourse</vt:lpstr>
      <vt:lpstr> 8.6  变换抽样率的多级实现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101</cp:revision>
  <dcterms:created xsi:type="dcterms:W3CDTF">2017-07-17T10:44:10Z</dcterms:created>
  <dcterms:modified xsi:type="dcterms:W3CDTF">2017-09-05T08:55:31Z</dcterms:modified>
</cp:coreProperties>
</file>

<file path=docProps/thumbnail.jpeg>
</file>